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9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10872"/>
            <a:ext cx="7347098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11031"/>
            <a:ext cx="6400800" cy="5263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665"/>
            <a:ext cx="8229600" cy="6804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209"/>
            <a:ext cx="8229600" cy="289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298"/>
            <a:ext cx="8229600" cy="5847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7408"/>
            <a:ext cx="4038600" cy="3063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039"/>
            <a:ext cx="4038600" cy="3063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76F-F8F5-0340-B010-0BDFEF8475DF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066" y="3280159"/>
            <a:ext cx="59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E814-B0BF-4907-B7EE-A32CCB3C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FEB68-B478-4961-B3D5-1C6EE031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708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Cognition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Roniel Cabanero</dc:creator>
  <cp:lastModifiedBy>Carin Tang</cp:lastModifiedBy>
  <cp:revision>39</cp:revision>
  <dcterms:created xsi:type="dcterms:W3CDTF">2014-05-12T01:00:30Z</dcterms:created>
  <dcterms:modified xsi:type="dcterms:W3CDTF">2021-02-24T07:12:40Z</dcterms:modified>
</cp:coreProperties>
</file>